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Source Sans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SourceSansPro-italic.fntdata"/><Relationship Id="rId10" Type="http://schemas.openxmlformats.org/officeDocument/2006/relationships/slide" Target="slides/slide5.xml"/><Relationship Id="rId32" Type="http://schemas.openxmlformats.org/officeDocument/2006/relationships/font" Target="fonts/SourceSans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SourceSansPr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my name is tommy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 gonna be presenting on my project exploring a data-based 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is inspired by …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0cbe5ba8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0cbe5ba8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was really interested by valence var bc quantifies the mood of a song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left, valence and danceability relatively positively correlated — unsurprising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right, valence and acousticness rel neg corr (-0.4) — </a:t>
            </a:r>
            <a:r>
              <a:rPr lang="en"/>
              <a:t>interesting bc it matches my expectation that lots of acoustic songs are sad (at least ones i listen to)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0cbe5ba8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0cbe5ba8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wanted to make more sense of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 plotted each index of the timbre vector’s correlations with loudness + acousticness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Loud + acoust have corr -0.65, so they are quite opp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see that opp reflected in every element in timbre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Often in the magnitude in addition to sign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inspired me to try a model in which timbre was the only train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sneaking a head a bit to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0cbe5ba8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0cbe5ba8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a clustering model that organizes these observations into playlists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0cbe5ba8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0cbe5ba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I get into it i have to define a few terms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i will be define a playlist as a cluster of 10+ songs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Second, i came up w a metric for evaluating my playlists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Statistical efficacy … but i used it in addition to my subjective taste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comp to future numbers, all of the songs together score about a 61,000 (lower=better)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0cbe5ba8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0cbe5ba8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the </a:t>
            </a:r>
            <a:r>
              <a:rPr lang="en"/>
              <a:t>question</a:t>
            </a:r>
            <a:r>
              <a:rPr lang="en"/>
              <a:t> of preprocessing — I tried six different combinations of training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tried min-max scaling, standard scaling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 tried all of the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Leaving a few select things out,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Trying only the timbre like i mentioned earlier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Trying only those subjective feeling 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Decided on using all data w quants standard scaled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0cbe5ba8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0cbe5ba8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first attempted hierarchical 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noticed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would be one HUGE playlist with practically all song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Except 19 others w only one song 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 decided to use a dist threshold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type of hierarch clustering merges all clusters w/in that dist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will make however many clusters necessary to cluster all observations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dissatisfied by my model pairing together wildly diff songs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my priority was to make even the least alike songs w/in a cluster similar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so i used complete linkage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0cbe5ba8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0cbe5ba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Eventually though, i did use a tried and true kmeans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deciding the number of clusters, i noticed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Number of playlists inc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Size dec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the </a:t>
            </a:r>
            <a:r>
              <a:rPr lang="en"/>
              <a:t>similarity</a:t>
            </a:r>
            <a:r>
              <a:rPr lang="en"/>
              <a:t> w/in increased (tommy metric decrease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this scored lower on tommy metric, i chose this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0cbe5ba8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0cbe5ba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started my analysis by finding the mean of each var within each playlist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way i could compare them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0cbe5ba8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0cbe5ba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this i found one, for example, that was particularly danceable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on the left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the one on the right which was very acoustic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0cbe5ba8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0cbe5ba8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to demonstrate that my model is really “clustering” is doing as it says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plotted the clusters in 2d space for various vars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0cbe5ba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0cbe5ba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dichotomy.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= 2 my real playlists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left, chill — like this is really chill really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right, chill — this is very calm and mellow really chill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makes perfect sense in my mind although its ambiguous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…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0cbe5ba8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0cbe5ba8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0cbe5ba8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0cbe5ba8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0cbe5ba8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0cbe5ba8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thought i’d get a little more empirical with my playlist making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 so I went to spotify’s own api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took all of the songs from my “liked songs” and i collected both sets of data spotify shares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0cbe5ba8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0cbe5ba8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is called audio features - more surface level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objective — the loudness, duration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 seemingly more subjective — danceability, valence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data set spotify provides 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cbe5ba8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cbe5ba8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analysis, which is much more technical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 interested in 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Timbre frequency vector (something that seems abstract they have quantified it as a vector)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Vectorization!!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joined this dataframe to the features one on the “spotify id” of each track, which uniquely identifies it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cbe5ba8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cbe5ba8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all of the data is in one place, let’s explore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0cbe5ba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0cbe5ba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first few columns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1493 total songs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has 29 associated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0cbe5ba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0cbe5ba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Yellow = rap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= r and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= pop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that’s settled, let’s </a:t>
            </a:r>
            <a:r>
              <a:rPr lang="en"/>
              <a:t>investigate</a:t>
            </a:r>
            <a:r>
              <a:rPr lang="en"/>
              <a:t> some relationships between vars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0cbe5ba8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0cbe5ba8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shows that energy and loudness are strongly </a:t>
            </a:r>
            <a:r>
              <a:rPr lang="en"/>
              <a:t>positively</a:t>
            </a:r>
            <a:r>
              <a:rPr lang="en"/>
              <a:t> correlated (looks like pos slope 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that acousticness is neg w both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Bc moving up or right darkens color (which corresponds to lower acousticness)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A Data-Based Approach to Playlist-Making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 DeBenedetti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44276" cy="26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175" y="2049100"/>
            <a:ext cx="4172123" cy="279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Exploring Relationships – valence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Making Sense of Timbre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950" y="1068425"/>
            <a:ext cx="5605652" cy="3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Background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“Playlist” — </a:t>
            </a:r>
            <a:r>
              <a:rPr lang="en"/>
              <a:t>cluster</a:t>
            </a:r>
            <a:r>
              <a:rPr lang="en"/>
              <a:t> of 10+ songs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Metric for evaluating: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for each playlist…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find standard deviation of each column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find sum of those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</a:t>
            </a:r>
            <a:r>
              <a:rPr lang="en"/>
              <a:t>verage those sums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*for comparison, all of the songs together score</a:t>
            </a:r>
            <a:r>
              <a:rPr lang="en" sz="1750"/>
              <a:t> 61,248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Variable Selection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the following six combinations of training data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Everything, Min-Max Scaled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[All of the following are standard scaled]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u="sng"/>
              <a:t>Everything</a:t>
            </a:r>
            <a:endParaRPr b="1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Everything except popularity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Everything except timbre vector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Only timbre vector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Only “vibe” variables (i.e. danceability, acousticness)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Hierarchical</a:t>
            </a:r>
            <a:r>
              <a:rPr lang="en">
                <a:solidFill>
                  <a:srgbClr val="999999"/>
                </a:solidFill>
              </a:rPr>
              <a:t> Clustering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not that different → one big cluster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SO, </a:t>
            </a:r>
            <a:r>
              <a:rPr lang="en" u="sng"/>
              <a:t>distance threshold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Hyperparameter tuning → 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Priority: likeness of least similar songs → </a:t>
            </a:r>
            <a:r>
              <a:rPr lang="en" u="sng"/>
              <a:t>complete linkage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“Tommy score”: </a:t>
            </a:r>
            <a:r>
              <a:rPr lang="en" sz="1650"/>
              <a:t>35,092</a:t>
            </a:r>
            <a:endParaRPr sz="1650"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225" y="1643800"/>
            <a:ext cx="5423326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KMeans Clustering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n_clusters tuning: as n increases 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Number of playlists increases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Size of playlists decreases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Similarity increases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Tommy </a:t>
            </a:r>
            <a:r>
              <a:rPr lang="en"/>
              <a:t>metric</a:t>
            </a:r>
            <a:r>
              <a:rPr lang="en"/>
              <a:t> decreases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Decided on n_clusters=50 → score:</a:t>
            </a:r>
            <a:r>
              <a:rPr lang="en" sz="1650"/>
              <a:t> </a:t>
            </a:r>
            <a:r>
              <a:rPr lang="en" sz="1650"/>
              <a:t>49524.1210558825</a:t>
            </a:r>
            <a:endParaRPr sz="16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Analyzing Produced Playlists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6750050" y="371525"/>
            <a:ext cx="21465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variable means 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727" y="1068425"/>
            <a:ext cx="5739448" cy="39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2164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A Tale of Two Playlists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500" y="95563"/>
            <a:ext cx="3719573" cy="49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00" y="1031510"/>
            <a:ext cx="3296941" cy="404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Visualizing The “Clusters”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650" y="1181275"/>
            <a:ext cx="6627474" cy="34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4218138" y="4306750"/>
            <a:ext cx="28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“1”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my current playlist creation strategy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75" y="524925"/>
            <a:ext cx="3217750" cy="32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100" y="524925"/>
            <a:ext cx="3234597" cy="32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638000" y="3999325"/>
            <a:ext cx="192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chill 😌🧘‍♂️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593800" y="3999325"/>
            <a:ext cx="182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chill 😜🤘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756" y="1068425"/>
            <a:ext cx="6847743" cy="37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Visualizing The “Clusters”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3839175" y="449135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danceability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90250" y="462200"/>
            <a:ext cx="5604000" cy="26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75" y="2242924"/>
            <a:ext cx="4871424" cy="9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Audio Features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04350"/>
            <a:ext cx="3562328" cy="82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625" y="343205"/>
            <a:ext cx="4718749" cy="162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521725"/>
            <a:ext cx="4584749" cy="13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4850" y="2160500"/>
            <a:ext cx="4718750" cy="16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Audio Analysis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00" y="1345875"/>
            <a:ext cx="8368051" cy="155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00" y="2900150"/>
            <a:ext cx="8368051" cy="11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Exploration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63" y="440275"/>
            <a:ext cx="8009677" cy="42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The Genre Issue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74" y="1995050"/>
            <a:ext cx="3504025" cy="23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399950"/>
            <a:ext cx="3738655" cy="24671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>
            <a:off x="1080650" y="3709550"/>
            <a:ext cx="997500" cy="4158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1059800" y="1995050"/>
            <a:ext cx="1039200" cy="27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1794600" y="1776875"/>
            <a:ext cx="2683800" cy="24672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5517575" y="1111825"/>
            <a:ext cx="1246800" cy="9456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6109841" y="478034"/>
            <a:ext cx="862500" cy="6234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6764375" y="914425"/>
            <a:ext cx="862500" cy="1028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Exploring Relationships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00" y="1005050"/>
            <a:ext cx="5808710" cy="377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2940900" y="4491350"/>
            <a:ext cx="25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loudness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1CD760"/>
      </a:dk1>
      <a:lt1>
        <a:srgbClr val="000000"/>
      </a:lt1>
      <a:dk2>
        <a:srgbClr val="000000"/>
      </a:dk2>
      <a:lt2>
        <a:srgbClr val="7F7F7F"/>
      </a:lt2>
      <a:accent1>
        <a:srgbClr val="333333"/>
      </a:accent1>
      <a:accent2>
        <a:srgbClr val="1CD760"/>
      </a:accent2>
      <a:accent3>
        <a:srgbClr val="7E57C2"/>
      </a:accent3>
      <a:accent4>
        <a:srgbClr val="C77025"/>
      </a:accent4>
      <a:accent5>
        <a:srgbClr val="1CD760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